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7" r:id="rId9"/>
    <p:sldId id="262" r:id="rId10"/>
    <p:sldId id="263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9"/>
    <p:restoredTop sz="94714"/>
  </p:normalViewPr>
  <p:slideViewPr>
    <p:cSldViewPr snapToGrid="0">
      <p:cViewPr varScale="1">
        <p:scale>
          <a:sx n="193" d="100"/>
          <a:sy n="193" d="100"/>
        </p:scale>
        <p:origin x="15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619-EA5F-4377-C4A3-014784DEF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1EE38-45E3-64AF-AAF1-A8BC2A67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5FFD-1D13-927C-32F0-8EDE1657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CA3D-D290-47B5-E45D-575822C0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3378-AA13-10C8-AF65-D3715D8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5635-8300-614D-BB64-609F126B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FD30D-1F16-D607-024D-37A5F9310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5ECB-FBDA-A3B8-DC78-FBB89F3C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C2509-142C-9986-0755-901120BA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69B0-24FD-E0F3-A3CB-002681E8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CFA2-B6BA-A3E8-F3FF-00F3939C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675ED-6C77-7142-7AEF-709F9C9C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E4A-4988-DCB7-20E1-04C2F707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14C0-2DF1-0A8C-5BD8-51462A9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D756-7E65-82E6-CA0A-D66B61D9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5B9C-8C58-692B-5DFB-4CFE05F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2BCF-3637-34E5-600A-E6CE078F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11792504" cy="5096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80B7-56BA-3F51-8285-F16155CF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B716-1CC9-02B0-F396-500C4D6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DF1BE-1DDF-A225-72F6-39DAF73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E20-87BD-4339-E4A7-58450480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6785-7951-1D43-8901-FE4038D63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275F-C724-DFE7-8BD4-71066DCE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FD38-9707-E9F6-5181-E2FD7D3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D2D7-0F8B-A8C8-5507-FB0BFCCD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D54E-DB63-8860-DF9B-4558A884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F31A-7672-E6C3-4A4D-D54739C2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CFA1-7F83-C35C-5BD1-00828E61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77372-8584-7D2B-8340-D19BAEFB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657CF-EFBB-DA99-C38F-5EFF242E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8B98-DE10-E03B-C957-8D4F5FE8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774D-22A0-4C3A-7971-940D3748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72FB-3198-0C1A-C536-20CC1FE0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407BC-B7F4-DBBF-3E9F-CDCDDD67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6B4E1-6B0A-9ADD-950E-50056A0FD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1285F-99E5-5908-CD50-90230E2AD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33F8A-B1A1-EC7E-BE93-536E7BB1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E1BFE-4BE7-072D-39D0-AAD49EFF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D93AC-675E-6A93-A5AD-1327A443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6160-5D1D-6B05-A578-C88D99B5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FC4F-79BE-34C4-E6ED-F806AB86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45D21-6771-1C90-0AE0-8E2D6101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DC5CB-F39A-4BCE-7890-2DD7D926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58241-4C05-ADE4-3CBF-B8423C0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5E64-ED1D-3335-6369-FC7189DA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3FC9-8189-4181-B086-01D83C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0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75D-CFDE-6A44-C903-D87F465D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DBF4-D243-09EF-9F5E-517D4264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BB492-B896-8861-C1C2-04E41A174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3C20-66FE-9E55-7756-50945BD8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44E7-98FA-4479-E15B-EC19731E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D83D4-6C1F-C141-DEA9-17E1C16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4176-FAD9-34D9-D5FC-AD5541B8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080EF-3248-833C-82A5-0EE7467CF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E64D6-D819-7F9B-CD3C-7931A139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2B07A-BA59-89CF-A41C-D279B519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1BE85-F6FE-644A-3EDF-692C045D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7BF5B-455E-27DB-6224-7B15BB34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C6CF9-A438-2EA2-1DE0-16E6B071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A41A-AFC4-7CB8-6123-A36EA47C7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A6F2-BED6-6694-E017-DE9197119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52C4-2512-0140-8B03-0560BF34354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06C7-548F-5509-946A-C0559557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2E92D-6CBE-3BB8-6AAA-F7742845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imemicro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4DA-A313-B7B0-3D70-6C95FD644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FM Cross Band Repeater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FF31A-8F02-4918-863F-967B4EB01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DD8C-0AA4-8E7D-556B-A4A6C584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B7B-8530-8394-A141-51214868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Lime Microsystems </a:t>
            </a:r>
            <a:r>
              <a:rPr lang="en-US" dirty="0"/>
              <a:t>took over the XTRX (?) </a:t>
            </a:r>
          </a:p>
          <a:p>
            <a:r>
              <a:rPr lang="en-US" dirty="0"/>
              <a:t>Additional Options:</a:t>
            </a: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1813DD1-30D4-ACC2-09B0-D02096A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2" y="2060201"/>
            <a:ext cx="7772400" cy="2888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5A761-96BE-867E-E9AA-3CB2E834EA59}"/>
              </a:ext>
            </a:extLst>
          </p:cNvPr>
          <p:cNvSpPr txBox="1"/>
          <p:nvPr/>
        </p:nvSpPr>
        <p:spPr>
          <a:xfrm>
            <a:off x="1037492" y="4948858"/>
            <a:ext cx="3258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limemicro.com</a:t>
            </a:r>
            <a:r>
              <a:rPr lang="en-US" sz="1200" i="1" dirty="0"/>
              <a:t>/products/boards/</a:t>
            </a:r>
          </a:p>
        </p:txBody>
      </p:sp>
    </p:spTree>
    <p:extLst>
      <p:ext uri="{BB962C8B-B14F-4D97-AF65-F5344CB8AC3E}">
        <p14:creationId xmlns:p14="http://schemas.microsoft.com/office/powerpoint/2010/main" val="242864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2422-E630-FEE6-2AD1-C9F0D07C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759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B3F5-D049-94CB-31C2-E30C24DA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AA25-C548-2943-DCB0-BA67D642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CC5A-B269-1DF5-9422-AAF3012B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Needs (from Jonathan’s email)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9484-9949-E975-E737-F6DFCFBA8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pPr lvl="1"/>
            <a:r>
              <a:rPr lang="en-US" dirty="0"/>
              <a:t>Single signal path</a:t>
            </a:r>
          </a:p>
          <a:p>
            <a:pPr lvl="1"/>
            <a:r>
              <a:rPr lang="en-US" dirty="0"/>
              <a:t>VHF voice signal </a:t>
            </a:r>
            <a:r>
              <a:rPr lang="en-US" dirty="0" err="1"/>
              <a:t>transponded</a:t>
            </a:r>
            <a:r>
              <a:rPr lang="en-US" dirty="0"/>
              <a:t> as a UHF voice signal</a:t>
            </a:r>
          </a:p>
          <a:p>
            <a:r>
              <a:rPr lang="en-US" dirty="0"/>
              <a:t>Could be a SDR w/digital radio chip</a:t>
            </a:r>
          </a:p>
          <a:p>
            <a:r>
              <a:rPr lang="en-US" dirty="0"/>
              <a:t>Could be analog</a:t>
            </a:r>
          </a:p>
          <a:p>
            <a:r>
              <a:rPr lang="en-US" dirty="0"/>
              <a:t>Fit onto a CubeSat board</a:t>
            </a:r>
          </a:p>
          <a:p>
            <a:pPr lvl="1"/>
            <a:r>
              <a:rPr lang="en-US" dirty="0"/>
              <a:t>Ideally 2” x 2” area</a:t>
            </a:r>
          </a:p>
          <a:p>
            <a:r>
              <a:rPr lang="en-US" dirty="0"/>
              <a:t>Radiation tolerant</a:t>
            </a:r>
          </a:p>
          <a:p>
            <a:pPr lvl="1"/>
            <a:r>
              <a:rPr lang="en-US" dirty="0"/>
              <a:t>Avoid CMOS</a:t>
            </a:r>
          </a:p>
        </p:txBody>
      </p:sp>
    </p:spTree>
    <p:extLst>
      <p:ext uri="{BB962C8B-B14F-4D97-AF65-F5344CB8AC3E}">
        <p14:creationId xmlns:p14="http://schemas.microsoft.com/office/powerpoint/2010/main" val="379179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1E7-0B27-6F50-D862-52C9CA8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0F9E-2CBF-B5D8-7D9B-07EA2459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chat with </a:t>
            </a:r>
            <a:r>
              <a:rPr lang="en-US" dirty="0" err="1"/>
              <a:t>Heimir</a:t>
            </a:r>
            <a:r>
              <a:rPr lang="en-US" dirty="0"/>
              <a:t> (at least my interpretation):</a:t>
            </a:r>
          </a:p>
          <a:p>
            <a:pPr lvl="1"/>
            <a:r>
              <a:rPr lang="en-US" dirty="0"/>
              <a:t>Multiple repeaters on a single satellite</a:t>
            </a:r>
          </a:p>
          <a:p>
            <a:pPr lvl="1"/>
            <a:r>
              <a:rPr lang="en-US" dirty="0"/>
              <a:t>I.e., multiple up frequencies with multiple down frequencies</a:t>
            </a:r>
          </a:p>
          <a:p>
            <a:pPr lvl="1"/>
            <a:r>
              <a:rPr lang="en-US" dirty="0"/>
              <a:t>Mix of U/V and V/U (?)</a:t>
            </a:r>
          </a:p>
        </p:txBody>
      </p:sp>
    </p:spTree>
    <p:extLst>
      <p:ext uri="{BB962C8B-B14F-4D97-AF65-F5344CB8AC3E}">
        <p14:creationId xmlns:p14="http://schemas.microsoft.com/office/powerpoint/2010/main" val="121921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8FA1AAF9-0B3E-C160-4DA5-EBD9397811D1}"/>
              </a:ext>
            </a:extLst>
          </p:cNvPr>
          <p:cNvSpPr/>
          <p:nvPr/>
        </p:nvSpPr>
        <p:spPr>
          <a:xfrm>
            <a:off x="756138" y="6238047"/>
            <a:ext cx="10840916" cy="619953"/>
          </a:xfrm>
          <a:prstGeom prst="arc">
            <a:avLst>
              <a:gd name="adj1" fmla="val 10795720"/>
              <a:gd name="adj2" fmla="val 0"/>
            </a:avLst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311E-D974-1B10-B74D-065938F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OV-1</a:t>
            </a:r>
          </a:p>
        </p:txBody>
      </p:sp>
      <p:pic>
        <p:nvPicPr>
          <p:cNvPr id="8" name="Picture 7" descr="A close-up of a cube&#10;&#10;Description automatically generated with low confidence">
            <a:extLst>
              <a:ext uri="{FF2B5EF4-FFF2-40B4-BE49-F238E27FC236}">
                <a16:creationId xmlns:a16="http://schemas.microsoft.com/office/drawing/2014/main" id="{12C4E67C-2544-510A-3CB6-DC60FD6BD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5" t="8975" r="11325" b="7820"/>
          <a:stretch/>
        </p:blipFill>
        <p:spPr>
          <a:xfrm>
            <a:off x="4704498" y="28375"/>
            <a:ext cx="2506398" cy="2606814"/>
          </a:xfrm>
          <a:prstGeom prst="rect">
            <a:avLst/>
          </a:prstGeom>
        </p:spPr>
      </p:pic>
      <p:pic>
        <p:nvPicPr>
          <p:cNvPr id="10" name="Picture 9" descr="A cartoon character wearing a headset&#10;&#10;Description automatically generated with medium confidence">
            <a:extLst>
              <a:ext uri="{FF2B5EF4-FFF2-40B4-BE49-F238E27FC236}">
                <a16:creationId xmlns:a16="http://schemas.microsoft.com/office/drawing/2014/main" id="{032295BE-175A-3E80-1693-08209373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778" y1="12333" x2="49778" y2="12333"/>
                        <a14:foregroundMark x1="54556" y1="89667" x2="54556" y2="89667"/>
                        <a14:foregroundMark x1="53444" y1="11333" x2="53444" y2="11333"/>
                        <a14:backgroundMark x1="34444" y1="46500" x2="34444" y2="46500"/>
                        <a14:backgroundMark x1="35222" y1="46500" x2="35222" y2="46500"/>
                        <a14:backgroundMark x1="35667" y1="46000" x2="35667" y2="46000"/>
                        <a14:backgroundMark x1="32111" y1="45333" x2="32111" y2="45333"/>
                        <a14:backgroundMark x1="32222" y1="45833" x2="32222" y2="45833"/>
                        <a14:backgroundMark x1="58444" y1="11167" x2="58444" y2="11167"/>
                        <a14:backgroundMark x1="44556" y1="11000" x2="44556" y2="11000"/>
                      </a14:backgroundRemoval>
                    </a14:imgEffect>
                  </a14:imgLayer>
                </a14:imgProps>
              </a:ext>
            </a:extLst>
          </a:blip>
          <a:srcRect l="21246" r="25230"/>
          <a:stretch/>
        </p:blipFill>
        <p:spPr>
          <a:xfrm>
            <a:off x="5844212" y="5133222"/>
            <a:ext cx="1016977" cy="1266699"/>
          </a:xfrm>
          <a:prstGeom prst="rect">
            <a:avLst/>
          </a:prstGeom>
        </p:spPr>
      </p:pic>
      <p:pic>
        <p:nvPicPr>
          <p:cNvPr id="12" name="Picture 11" descr="A picture containing black and white, art&#10;&#10;Description automatically generated with medium confidence">
            <a:extLst>
              <a:ext uri="{FF2B5EF4-FFF2-40B4-BE49-F238E27FC236}">
                <a16:creationId xmlns:a16="http://schemas.microsoft.com/office/drawing/2014/main" id="{D3C62CA3-8582-3C61-4873-833DF5C88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11385" x2="32000" y2="11385"/>
                        <a14:foregroundMark x1="36444" y1="89846" x2="36444" y2="89846"/>
                        <a14:foregroundMark x1="56778" y1="89231" x2="5677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345" y="5296061"/>
            <a:ext cx="812546" cy="1173678"/>
          </a:xfrm>
          <a:prstGeom prst="rect">
            <a:avLst/>
          </a:prstGeom>
        </p:spPr>
      </p:pic>
      <p:pic>
        <p:nvPicPr>
          <p:cNvPr id="14" name="Picture 13" descr="A cartoon character holding a briefcase and a phone&#10;&#10;Description automatically generated with low confidence">
            <a:extLst>
              <a:ext uri="{FF2B5EF4-FFF2-40B4-BE49-F238E27FC236}">
                <a16:creationId xmlns:a16="http://schemas.microsoft.com/office/drawing/2014/main" id="{98D127B2-D408-BA28-5C15-37289965A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805" y1="10185" x2="40805" y2="1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5017" y="5295174"/>
            <a:ext cx="807392" cy="12528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D68C7D-0504-CDD8-5CEF-8DC68D21BB9B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875930" y="1763986"/>
            <a:ext cx="2491356" cy="36333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77DD7-0BA1-4795-7F9E-36F8DD25D7A1}"/>
              </a:ext>
            </a:extLst>
          </p:cNvPr>
          <p:cNvCxnSpPr>
            <a:cxnSpLocks/>
          </p:cNvCxnSpPr>
          <p:nvPr/>
        </p:nvCxnSpPr>
        <p:spPr>
          <a:xfrm flipH="1" flipV="1">
            <a:off x="5957697" y="2743340"/>
            <a:ext cx="490970" cy="238988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A1704E-CD27-9A0C-E9C3-F44C7C04C62C}"/>
              </a:ext>
            </a:extLst>
          </p:cNvPr>
          <p:cNvCxnSpPr>
            <a:cxnSpLocks/>
          </p:cNvCxnSpPr>
          <p:nvPr/>
        </p:nvCxnSpPr>
        <p:spPr>
          <a:xfrm flipH="1" flipV="1">
            <a:off x="7137069" y="2206664"/>
            <a:ext cx="3439854" cy="28697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2F388F-12C8-3997-AA48-300C5745EEC7}"/>
              </a:ext>
            </a:extLst>
          </p:cNvPr>
          <p:cNvSpPr txBox="1"/>
          <p:nvPr/>
        </p:nvSpPr>
        <p:spPr>
          <a:xfrm rot="18352837">
            <a:off x="2436052" y="358390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84E646-22F7-B29C-531C-1EFDC146E8C2}"/>
              </a:ext>
            </a:extLst>
          </p:cNvPr>
          <p:cNvSpPr txBox="1"/>
          <p:nvPr/>
        </p:nvSpPr>
        <p:spPr>
          <a:xfrm rot="4536043">
            <a:off x="6119726" y="38204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61F1FC-D08F-B35C-8C7F-1BCD6AAA9C9D}"/>
              </a:ext>
            </a:extLst>
          </p:cNvPr>
          <p:cNvSpPr txBox="1"/>
          <p:nvPr/>
        </p:nvSpPr>
        <p:spPr>
          <a:xfrm rot="2418027">
            <a:off x="8786238" y="342120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VHF,N</a:t>
            </a:r>
            <a:endParaRPr lang="en-US" baseline="-25000" dirty="0"/>
          </a:p>
        </p:txBody>
      </p:sp>
      <p:pic>
        <p:nvPicPr>
          <p:cNvPr id="40" name="Picture 39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83C24FA8-5BFB-DA6D-896A-F1A6F57691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12233566">
            <a:off x="4046559" y="1804905"/>
            <a:ext cx="1377135" cy="960340"/>
          </a:xfrm>
          <a:prstGeom prst="rect">
            <a:avLst/>
          </a:prstGeom>
        </p:spPr>
      </p:pic>
      <p:pic>
        <p:nvPicPr>
          <p:cNvPr id="42" name="Picture 41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088D8FD1-B6B9-3CF1-BA6E-600DF0D8C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9590019">
            <a:off x="5877598" y="2437589"/>
            <a:ext cx="1377135" cy="960340"/>
          </a:xfrm>
          <a:prstGeom prst="rect">
            <a:avLst/>
          </a:prstGeom>
        </p:spPr>
      </p:pic>
      <p:pic>
        <p:nvPicPr>
          <p:cNvPr id="44" name="Picture 43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D7DE51BA-F05A-FD50-9694-CD02BEF773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8228823">
            <a:off x="7034922" y="1558406"/>
            <a:ext cx="1377135" cy="9603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D73C2E-D8AE-EDCE-E24E-5E313DD34C37}"/>
              </a:ext>
            </a:extLst>
          </p:cNvPr>
          <p:cNvSpPr txBox="1"/>
          <p:nvPr/>
        </p:nvSpPr>
        <p:spPr>
          <a:xfrm rot="1721437">
            <a:off x="4163752" y="2641687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A88709-AB65-359C-2555-9B71F695E2A7}"/>
              </a:ext>
            </a:extLst>
          </p:cNvPr>
          <p:cNvSpPr txBox="1"/>
          <p:nvPr/>
        </p:nvSpPr>
        <p:spPr>
          <a:xfrm rot="19792024">
            <a:off x="6802814" y="3076424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F77021-964E-E084-7F58-EB6DE59647BE}"/>
              </a:ext>
            </a:extLst>
          </p:cNvPr>
          <p:cNvSpPr txBox="1"/>
          <p:nvPr/>
        </p:nvSpPr>
        <p:spPr>
          <a:xfrm rot="19494295">
            <a:off x="7990099" y="2082710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UHF,N</a:t>
            </a:r>
            <a:endParaRPr lang="en-US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6C2B96-AC55-94D7-43B3-6D79FD7B4FD3}"/>
              </a:ext>
            </a:extLst>
          </p:cNvPr>
          <p:cNvSpPr txBox="1"/>
          <p:nvPr/>
        </p:nvSpPr>
        <p:spPr>
          <a:xfrm>
            <a:off x="72219" y="1235024"/>
            <a:ext cx="34578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/>
              <a:t>Multiple (how many?) repeaters on a single satellite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Up in VHF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Down in UHF </a:t>
            </a:r>
          </a:p>
        </p:txBody>
      </p:sp>
      <p:sp>
        <p:nvSpPr>
          <p:cNvPr id="50" name="Curved Down Arrow 49">
            <a:extLst>
              <a:ext uri="{FF2B5EF4-FFF2-40B4-BE49-F238E27FC236}">
                <a16:creationId xmlns:a16="http://schemas.microsoft.com/office/drawing/2014/main" id="{66DE5B50-B835-CBEE-8088-DC8ABC8D4263}"/>
              </a:ext>
            </a:extLst>
          </p:cNvPr>
          <p:cNvSpPr/>
          <p:nvPr/>
        </p:nvSpPr>
        <p:spPr>
          <a:xfrm rot="1551227">
            <a:off x="4383241" y="1432612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>
            <a:extLst>
              <a:ext uri="{FF2B5EF4-FFF2-40B4-BE49-F238E27FC236}">
                <a16:creationId xmlns:a16="http://schemas.microsoft.com/office/drawing/2014/main" id="{06B861C4-DA03-7C93-66F2-2707C0E2E1AC}"/>
              </a:ext>
            </a:extLst>
          </p:cNvPr>
          <p:cNvSpPr/>
          <p:nvPr/>
        </p:nvSpPr>
        <p:spPr>
          <a:xfrm rot="20681630">
            <a:off x="5828934" y="2228411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>
            <a:extLst>
              <a:ext uri="{FF2B5EF4-FFF2-40B4-BE49-F238E27FC236}">
                <a16:creationId xmlns:a16="http://schemas.microsoft.com/office/drawing/2014/main" id="{08D3E32B-4DFE-11A1-3A1F-DD4B43D0BDFD}"/>
              </a:ext>
            </a:extLst>
          </p:cNvPr>
          <p:cNvSpPr/>
          <p:nvPr/>
        </p:nvSpPr>
        <p:spPr>
          <a:xfrm rot="18648618">
            <a:off x="6804106" y="1595300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8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37E4-EFFF-640A-436A-3A9C5E36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4C31-F5FD-C640-D823-768021AFD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of open-source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8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A80A-F6A1-7B58-D5C0-E0411A3F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0E9E-696C-479A-ED04-96E25A4E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08A5-6ADA-A752-09F3-038E26EB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7FF7-65A2-AAE2-E211-655B86F1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0AD7-2341-4C41-9AC8-AFFB8F2F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Requirements(-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9641-DD21-29E8-C327-35B2BF8F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BCE-A063-CBB0-48C1-40F7059A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6419-CF1B-19E1-0BBA-92D2F9A66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3845436" cy="5096308"/>
          </a:xfrm>
        </p:spPr>
        <p:txBody>
          <a:bodyPr/>
          <a:lstStyle/>
          <a:p>
            <a:r>
              <a:rPr lang="en-US" dirty="0" err="1"/>
              <a:t>Fairwaves</a:t>
            </a:r>
            <a:endParaRPr lang="en-US" dirty="0"/>
          </a:p>
          <a:p>
            <a:r>
              <a:rPr lang="en-US" dirty="0"/>
              <a:t>XTRX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F8DA-A99A-13C6-976B-B1227C76A7DA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20F9-6EF1-1098-DBDF-BE45B65B9462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895CAD-18C2-F96C-6556-1289278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36" y="1690431"/>
            <a:ext cx="4896841" cy="46991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E2CBC20-A0B2-31E9-88A6-081ADE8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010" y="520769"/>
            <a:ext cx="4882222" cy="5868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E6569C-EFF2-2559-DB1F-26B45A529909}"/>
              </a:ext>
            </a:extLst>
          </p:cNvPr>
          <p:cNvSpPr txBox="1"/>
          <p:nvPr/>
        </p:nvSpPr>
        <p:spPr>
          <a:xfrm>
            <a:off x="2130536" y="6389553"/>
            <a:ext cx="356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www.crowdsupply.com</a:t>
            </a:r>
            <a:r>
              <a:rPr lang="en-US" sz="1200" i="1" dirty="0"/>
              <a:t>/</a:t>
            </a:r>
            <a:r>
              <a:rPr lang="en-US" sz="1200" i="1" dirty="0" err="1"/>
              <a:t>fairwaves</a:t>
            </a:r>
            <a:r>
              <a:rPr lang="en-US" sz="1200" i="1" dirty="0"/>
              <a:t>/</a:t>
            </a:r>
            <a:r>
              <a:rPr lang="en-US" sz="1200" i="1" dirty="0" err="1"/>
              <a:t>xtrx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7562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14621</TotalTime>
  <Words>181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FM Cross Band Repeater</vt:lpstr>
      <vt:lpstr>High Level Needs (from Jonathan’s email)</vt:lpstr>
      <vt:lpstr>Goal</vt:lpstr>
      <vt:lpstr>OV-1</vt:lpstr>
      <vt:lpstr>Tasks</vt:lpstr>
      <vt:lpstr>Questions</vt:lpstr>
      <vt:lpstr>Assumptions</vt:lpstr>
      <vt:lpstr>Requirements(-ish)</vt:lpstr>
      <vt:lpstr>SDR</vt:lpstr>
      <vt:lpstr>SDR</vt:lpstr>
      <vt:lpstr>Backup</vt:lpstr>
      <vt:lpstr>Repeater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Cross Band Repeater</dc:title>
  <dc:creator>Andrew Robinson</dc:creator>
  <cp:lastModifiedBy>Andrew Robinson</cp:lastModifiedBy>
  <cp:revision>6</cp:revision>
  <dcterms:created xsi:type="dcterms:W3CDTF">2023-05-04T00:55:13Z</dcterms:created>
  <dcterms:modified xsi:type="dcterms:W3CDTF">2023-05-18T04:15:18Z</dcterms:modified>
</cp:coreProperties>
</file>